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60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AEF3C-B986-469F-AF9F-E86F3BA9DC35}" type="datetimeFigureOut">
              <a:rPr lang="fr-FR" smtClean="0"/>
              <a:t>10/04/2021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9DEF7-5749-4F7F-BF81-50850D622F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0916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AEF3C-B986-469F-AF9F-E86F3BA9DC35}" type="datetimeFigureOut">
              <a:rPr lang="fr-FR" smtClean="0"/>
              <a:t>10/04/2021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9DEF7-5749-4F7F-BF81-50850D622F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9920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AEF3C-B986-469F-AF9F-E86F3BA9DC35}" type="datetimeFigureOut">
              <a:rPr lang="fr-FR" smtClean="0"/>
              <a:t>10/04/2021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9DEF7-5749-4F7F-BF81-50850D622F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7263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AEF3C-B986-469F-AF9F-E86F3BA9DC35}" type="datetimeFigureOut">
              <a:rPr lang="fr-FR" smtClean="0"/>
              <a:t>10/04/2021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9DEF7-5749-4F7F-BF81-50850D622F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0118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AEF3C-B986-469F-AF9F-E86F3BA9DC35}" type="datetimeFigureOut">
              <a:rPr lang="fr-FR" smtClean="0"/>
              <a:t>10/04/2021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9DEF7-5749-4F7F-BF81-50850D622F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3749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AEF3C-B986-469F-AF9F-E86F3BA9DC35}" type="datetimeFigureOut">
              <a:rPr lang="fr-FR" smtClean="0"/>
              <a:t>10/04/2021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9DEF7-5749-4F7F-BF81-50850D622F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4309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AEF3C-B986-469F-AF9F-E86F3BA9DC35}" type="datetimeFigureOut">
              <a:rPr lang="fr-FR" smtClean="0"/>
              <a:t>10/04/2021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9DEF7-5749-4F7F-BF81-50850D622F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3807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AEF3C-B986-469F-AF9F-E86F3BA9DC35}" type="datetimeFigureOut">
              <a:rPr lang="fr-FR" smtClean="0"/>
              <a:t>10/04/2021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9DEF7-5749-4F7F-BF81-50850D622F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2249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AEF3C-B986-469F-AF9F-E86F3BA9DC35}" type="datetimeFigureOut">
              <a:rPr lang="fr-FR" smtClean="0"/>
              <a:t>10/04/2021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9DEF7-5749-4F7F-BF81-50850D622F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5731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AEF3C-B986-469F-AF9F-E86F3BA9DC35}" type="datetimeFigureOut">
              <a:rPr lang="fr-FR" smtClean="0"/>
              <a:t>10/04/2021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9DEF7-5749-4F7F-BF81-50850D622F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705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AEF3C-B986-469F-AF9F-E86F3BA9DC35}" type="datetimeFigureOut">
              <a:rPr lang="fr-FR" smtClean="0"/>
              <a:t>10/04/2021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9DEF7-5749-4F7F-BF81-50850D622F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7594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BAEF3C-B986-469F-AF9F-E86F3BA9DC35}" type="datetimeFigureOut">
              <a:rPr lang="fr-FR" smtClean="0"/>
              <a:t>10/04/2021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19DEF7-5749-4F7F-BF81-50850D622F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231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 rot="16200000">
            <a:off x="-1103540" y="2747518"/>
            <a:ext cx="430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Violet        3 km   1:7500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 rot="16200000">
            <a:off x="4684658" y="3177843"/>
            <a:ext cx="67687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Manquants:  certains postes sont posés (jalons), d’autres ne le sont pas.  A vous de trouver lesquels</a:t>
            </a:r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247133" y="600077"/>
            <a:ext cx="4461093" cy="5517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390740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24</Words>
  <Application>Microsoft Office PowerPoint</Application>
  <PresentationFormat>Affichage à l'écran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Philippe</dc:creator>
  <cp:lastModifiedBy>Philippe</cp:lastModifiedBy>
  <cp:revision>3</cp:revision>
  <dcterms:created xsi:type="dcterms:W3CDTF">2021-04-10T13:24:13Z</dcterms:created>
  <dcterms:modified xsi:type="dcterms:W3CDTF">2021-04-10T13:31:53Z</dcterms:modified>
</cp:coreProperties>
</file>