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81" y="-2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C58-636F-4BF1-8E18-ED55046F21E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E800-8E85-4651-B41A-2A4A3548A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76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C58-636F-4BF1-8E18-ED55046F21E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E800-8E85-4651-B41A-2A4A3548A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70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C58-636F-4BF1-8E18-ED55046F21E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E800-8E85-4651-B41A-2A4A3548A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48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C58-636F-4BF1-8E18-ED55046F21E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E800-8E85-4651-B41A-2A4A3548A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78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C58-636F-4BF1-8E18-ED55046F21E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E800-8E85-4651-B41A-2A4A3548A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22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C58-636F-4BF1-8E18-ED55046F21E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E800-8E85-4651-B41A-2A4A3548A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5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C58-636F-4BF1-8E18-ED55046F21E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E800-8E85-4651-B41A-2A4A3548A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77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C58-636F-4BF1-8E18-ED55046F21E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E800-8E85-4651-B41A-2A4A3548A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96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C58-636F-4BF1-8E18-ED55046F21E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E800-8E85-4651-B41A-2A4A3548A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80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C58-636F-4BF1-8E18-ED55046F21E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E800-8E85-4651-B41A-2A4A3548A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26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C58-636F-4BF1-8E18-ED55046F21E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E800-8E85-4651-B41A-2A4A3548A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57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93C58-636F-4BF1-8E18-ED55046F21E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CE800-8E85-4651-B41A-2A4A3548A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38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25233" y="1232737"/>
            <a:ext cx="6813376" cy="43479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rot="16200000">
            <a:off x="-247890" y="844520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1/5000</a:t>
            </a:r>
            <a:endParaRPr lang="fr-FR" dirty="0"/>
          </a:p>
        </p:txBody>
      </p:sp>
      <p:sp>
        <p:nvSpPr>
          <p:cNvPr id="14" name="Flèche gauche 13"/>
          <p:cNvSpPr/>
          <p:nvPr/>
        </p:nvSpPr>
        <p:spPr>
          <a:xfrm>
            <a:off x="292169" y="0"/>
            <a:ext cx="751439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7539" y="1242939"/>
            <a:ext cx="6800921" cy="4339952"/>
          </a:xfrm>
          <a:prstGeom prst="rect">
            <a:avLst/>
          </a:prstGeom>
        </p:spPr>
      </p:pic>
      <p:sp>
        <p:nvSpPr>
          <p:cNvPr id="17" name="Flèche gauche 16"/>
          <p:cNvSpPr/>
          <p:nvPr/>
        </p:nvSpPr>
        <p:spPr>
          <a:xfrm>
            <a:off x="4860032" y="12454"/>
            <a:ext cx="751439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4439017" y="967900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1/5000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1774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</Words>
  <Application>Microsoft Office PowerPoint</Application>
  <PresentationFormat>Affichage à l'écran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</dc:creator>
  <cp:lastModifiedBy>Philippe</cp:lastModifiedBy>
  <cp:revision>4</cp:revision>
  <dcterms:created xsi:type="dcterms:W3CDTF">2020-05-29T07:52:56Z</dcterms:created>
  <dcterms:modified xsi:type="dcterms:W3CDTF">2020-05-29T11:54:01Z</dcterms:modified>
</cp:coreProperties>
</file>