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55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06529-7CEB-5E66-D60C-7DEFEA08E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25CA21-DCA1-1E80-E25C-E11035177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DB6B0-680B-50D1-F461-778E35EA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BE5677-51BF-EFE9-F3EE-44E610F6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1E26D8-7401-CB42-64AB-C7877D40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61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D3AF2-CA01-4FE1-28B9-CAA0CD24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52EDF5-17F6-3506-AECF-235B25923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92470-27B7-EEC8-FB1E-987B817E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4A3CED-585A-CF23-31FE-63F451F4D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73356-AA82-D774-A0D8-FF586636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9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5D6C7B5-5261-878B-3547-48F41F0E8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8A496-00FF-5100-B0C5-CB018CAAA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F8212-C7E8-605A-8381-B5E6FD37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4F1BC-D506-25D3-CCC0-4ADD6C4B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5FE5F-DC56-DAAE-0878-586E316E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33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B4B66-56CF-9E0B-6D22-45EF3EB1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58AB8-266B-28E6-6E0E-C43B2257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0D681D-65E3-5627-D848-6249A333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D7D86B-32FC-52E1-8FC1-7A280634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5CE5A4-6EB6-C3A7-EC1E-49011595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E3EA8-20CE-0C86-E8E8-C07986C6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B5E33-6C9C-1081-D66B-30C2D3F03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F0B1E6-874D-5420-251B-D7EBDCE8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BBC44-9C1A-F0DD-5063-22310078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1B832-1260-74F7-2A19-13D4C9F2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6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4508B1-44F6-2C2A-3F59-1FCD39C9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1AD328-FD73-9D63-062C-5CFFE9DBC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390126-B943-DBF4-8CD3-4EBD6BCAE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624D21-11CC-DB9C-F19D-C97AED2A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F8AB6F-1462-D8FB-DEA1-9502CA64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E6C164-D494-C0BA-0C4A-7841DA16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1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AF4D1-C06C-BEC7-DD64-BEE85AC2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8CBFBB-B11B-DC8E-5B11-D9DCF076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7E5313-4703-2F4D-96DF-51E5859D1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E1C5B6-6234-9141-7687-4C1A75F80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4E7C65-32E7-A28F-ABDE-693EE3C32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380BBC-142C-5291-60F1-8402BD06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6EE15F-4266-3C82-03AE-45FDBA17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5A8A5C-D9E1-D7B4-5287-D1D60BBA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75346-E7F9-B448-F62D-4B7800D2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C9166E-9CCF-0612-CD12-5E348CDE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26CFA0-6F7A-92E0-C4B5-E1E5F4B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033A9C-A212-4C0B-A32D-F9C4DC4B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3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9657C0-97EA-7601-020B-A4FB581B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4E0728-4C25-8E5C-8FC5-9E6B6AE8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BBCACB-D0D7-FCEC-24A7-DD2692C1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15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807D30-04C8-05EE-2845-A1F2897C1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3A71A7-C82C-663A-37FD-A824CB38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AF2570-3600-2BCF-B900-A88AF951B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2AEE44-D888-7CD0-09C8-05676466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05CDFE-31BC-BF66-575D-F7794328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B71578-F03D-079B-9BA0-B6C6B847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939F9-D1A4-D921-A6C9-1408DA4A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C3A092-B1F9-A06F-33C9-11B1A7757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233E7B-6036-F0BC-3926-C682D6B1E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AE4146-0769-C901-F64F-5A1960EE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53067E-E7F1-EAEE-8610-7B590156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657E34-00EE-2FF1-EA1E-B1447DD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57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2B0D41-859A-B459-0538-74EA272D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D7173-F969-F7E8-C6D1-5D8155991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4F5046-EB33-A889-3ED1-69B9A3A33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8ED4-D59B-4977-ADA4-1F5D754991C3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96AF2-5EB2-9720-DBBB-91B2F7700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7459B-ED77-C159-A3BF-6E864CEB8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AE3B-7D57-435D-BAB6-5C7B5541C4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19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2E477-AD6D-E87F-13EF-9CFF1AACC1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22D1D0-4BCC-95C2-A7B8-301596295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E98F04-2B17-4D73-34D2-4B42F488479E}"/>
              </a:ext>
            </a:extLst>
          </p:cNvPr>
          <p:cNvSpPr txBox="1"/>
          <p:nvPr/>
        </p:nvSpPr>
        <p:spPr>
          <a:xfrm rot="16200000">
            <a:off x="-3746" y="477103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S1-1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FABCAD8-143B-C391-1CD0-B441C7F8C298}"/>
              </a:ext>
            </a:extLst>
          </p:cNvPr>
          <p:cNvSpPr txBox="1"/>
          <p:nvPr/>
        </p:nvSpPr>
        <p:spPr>
          <a:xfrm rot="16200000">
            <a:off x="6765860" y="424525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S2-1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6D8487EB-F742-2032-2668-D78B91AD2863}"/>
              </a:ext>
            </a:extLst>
          </p:cNvPr>
          <p:cNvSpPr/>
          <p:nvPr/>
        </p:nvSpPr>
        <p:spPr>
          <a:xfrm>
            <a:off x="593489" y="6081395"/>
            <a:ext cx="731520" cy="351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33DE6D0C-B3FE-98A5-3646-C565CA58D0F0}"/>
              </a:ext>
            </a:extLst>
          </p:cNvPr>
          <p:cNvSpPr/>
          <p:nvPr/>
        </p:nvSpPr>
        <p:spPr>
          <a:xfrm>
            <a:off x="7997681" y="5741471"/>
            <a:ext cx="731520" cy="3519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F7D33A6-3A21-1E08-E852-DE324897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606" y="1372686"/>
            <a:ext cx="4747289" cy="42915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4347D8-FB20-DEFF-F23C-6392D6490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7154" y="1816379"/>
            <a:ext cx="4291513" cy="32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E87F3-6AAF-0C79-C831-2CC012F4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8EC5B3-F4C9-CAD5-CDAD-B56E18174351}"/>
              </a:ext>
            </a:extLst>
          </p:cNvPr>
          <p:cNvSpPr txBox="1"/>
          <p:nvPr/>
        </p:nvSpPr>
        <p:spPr>
          <a:xfrm rot="16200000">
            <a:off x="7175165" y="424525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S2-2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81813B-1D49-DF00-CAD1-F9F95BB6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734" y="1020512"/>
            <a:ext cx="4853484" cy="438751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A73FC18-0239-414A-9CBB-3FDF223AF040}"/>
              </a:ext>
            </a:extLst>
          </p:cNvPr>
          <p:cNvSpPr txBox="1"/>
          <p:nvPr/>
        </p:nvSpPr>
        <p:spPr>
          <a:xfrm rot="16200000">
            <a:off x="1100934" y="4256603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S1-2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D601F20-EF32-BFC4-230C-ADA5FC57C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54047" y="1312793"/>
            <a:ext cx="4709019" cy="3539013"/>
          </a:xfrm>
          <a:prstGeom prst="rect">
            <a:avLst/>
          </a:prstGeom>
        </p:spPr>
      </p:pic>
      <p:sp>
        <p:nvSpPr>
          <p:cNvPr id="17" name="Flèche : gauche 16">
            <a:extLst>
              <a:ext uri="{FF2B5EF4-FFF2-40B4-BE49-F238E27FC236}">
                <a16:creationId xmlns:a16="http://schemas.microsoft.com/office/drawing/2014/main" id="{4045F6C0-55F5-2256-0819-79FE2F08B6FB}"/>
              </a:ext>
            </a:extLst>
          </p:cNvPr>
          <p:cNvSpPr/>
          <p:nvPr/>
        </p:nvSpPr>
        <p:spPr>
          <a:xfrm>
            <a:off x="1442048" y="5277394"/>
            <a:ext cx="726386" cy="3309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gauche 17">
            <a:extLst>
              <a:ext uri="{FF2B5EF4-FFF2-40B4-BE49-F238E27FC236}">
                <a16:creationId xmlns:a16="http://schemas.microsoft.com/office/drawing/2014/main" id="{B9DFEC0B-9ED8-D340-08EE-A43DEA732678}"/>
              </a:ext>
            </a:extLst>
          </p:cNvPr>
          <p:cNvSpPr/>
          <p:nvPr/>
        </p:nvSpPr>
        <p:spPr>
          <a:xfrm>
            <a:off x="8047500" y="5111931"/>
            <a:ext cx="726386" cy="3309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314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Grand écran</PresentationFormat>
  <Paragraphs>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Bailly</dc:creator>
  <cp:lastModifiedBy>Philippe Bailly</cp:lastModifiedBy>
  <cp:revision>1</cp:revision>
  <dcterms:created xsi:type="dcterms:W3CDTF">2022-10-10T22:06:58Z</dcterms:created>
  <dcterms:modified xsi:type="dcterms:W3CDTF">2022-10-10T22:07:14Z</dcterms:modified>
</cp:coreProperties>
</file>