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76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7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48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78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22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77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96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80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26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57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C58-636F-4BF1-8E18-ED55046F21E1}" type="datetimeFigureOut">
              <a:rPr lang="fr-FR" smtClean="0"/>
              <a:t>29/05/2020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E800-8E85-4651-B41A-2A4A3548AE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38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5534" y="1407701"/>
            <a:ext cx="6194457" cy="404436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56995" y="1412637"/>
            <a:ext cx="6194457" cy="4044366"/>
          </a:xfrm>
          <a:prstGeom prst="rect">
            <a:avLst/>
          </a:prstGeom>
        </p:spPr>
      </p:pic>
      <p:sp>
        <p:nvSpPr>
          <p:cNvPr id="8" name="Flèche gauche 7"/>
          <p:cNvSpPr/>
          <p:nvPr/>
        </p:nvSpPr>
        <p:spPr>
          <a:xfrm>
            <a:off x="395536" y="188640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>
            <a:off x="5724128" y="188640"/>
            <a:ext cx="720080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216532" y="980381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1/5000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4639362" y="904074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1/5000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91774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2</cp:revision>
  <dcterms:created xsi:type="dcterms:W3CDTF">2020-05-29T07:52:56Z</dcterms:created>
  <dcterms:modified xsi:type="dcterms:W3CDTF">2020-05-29T08:02:03Z</dcterms:modified>
</cp:coreProperties>
</file>