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6809-29B1-4A90-808E-F3C280B265F1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98B-0CF5-4A0D-95D7-952CB92048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982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6809-29B1-4A90-808E-F3C280B265F1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98B-0CF5-4A0D-95D7-952CB92048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41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6809-29B1-4A90-808E-F3C280B265F1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98B-0CF5-4A0D-95D7-952CB92048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313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6809-29B1-4A90-808E-F3C280B265F1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98B-0CF5-4A0D-95D7-952CB92048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090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6809-29B1-4A90-808E-F3C280B265F1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98B-0CF5-4A0D-95D7-952CB92048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239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6809-29B1-4A90-808E-F3C280B265F1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98B-0CF5-4A0D-95D7-952CB92048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57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6809-29B1-4A90-808E-F3C280B265F1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98B-0CF5-4A0D-95D7-952CB92048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50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6809-29B1-4A90-808E-F3C280B265F1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98B-0CF5-4A0D-95D7-952CB92048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9550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6809-29B1-4A90-808E-F3C280B265F1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98B-0CF5-4A0D-95D7-952CB92048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01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6809-29B1-4A90-808E-F3C280B265F1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98B-0CF5-4A0D-95D7-952CB92048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35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6809-29B1-4A90-808E-F3C280B265F1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98B-0CF5-4A0D-95D7-952CB92048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156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46809-29B1-4A90-808E-F3C280B265F1}" type="datetimeFigureOut">
              <a:rPr lang="fr-FR" smtClean="0"/>
              <a:t>10/04/2021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6D98B-0CF5-4A0D-95D7-952CB92048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213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500" y="-99391"/>
            <a:ext cx="4196492" cy="702933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864097"/>
            <a:ext cx="3110167" cy="4509119"/>
          </a:xfrm>
          <a:prstGeom prst="rect">
            <a:avLst/>
          </a:prstGeom>
        </p:spPr>
      </p:pic>
      <p:sp>
        <p:nvSpPr>
          <p:cNvPr id="6" name="Flèche vers le haut 5"/>
          <p:cNvSpPr/>
          <p:nvPr/>
        </p:nvSpPr>
        <p:spPr>
          <a:xfrm>
            <a:off x="251520" y="1628800"/>
            <a:ext cx="288032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haut 6"/>
          <p:cNvSpPr/>
          <p:nvPr/>
        </p:nvSpPr>
        <p:spPr>
          <a:xfrm>
            <a:off x="4587468" y="1097859"/>
            <a:ext cx="288032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683569" y="4625340"/>
            <a:ext cx="9361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1/5000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677653" y="4991476"/>
            <a:ext cx="14401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1, 4 km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932040" y="75982"/>
            <a:ext cx="14401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  <a:r>
              <a:rPr lang="fr-FR" dirty="0" smtClean="0"/>
              <a:t>, 6 km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890287" y="508318"/>
            <a:ext cx="126588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1/5000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96103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</dc:creator>
  <cp:lastModifiedBy>Philippe</cp:lastModifiedBy>
  <cp:revision>2</cp:revision>
  <dcterms:created xsi:type="dcterms:W3CDTF">2021-04-10T12:38:15Z</dcterms:created>
  <dcterms:modified xsi:type="dcterms:W3CDTF">2021-04-10T13:23:55Z</dcterms:modified>
</cp:coreProperties>
</file>