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91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92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26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11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74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30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80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24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73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0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59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AEF3C-B986-469F-AF9F-E86F3BA9DC35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9DEF7-5749-4F7F-BF81-50850D62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3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80826" y="553850"/>
            <a:ext cx="5458126" cy="590879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 rot="16200000">
            <a:off x="-1103540" y="2747518"/>
            <a:ext cx="43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Jaune        </a:t>
            </a:r>
            <a:r>
              <a:rPr lang="fr-FR" dirty="0" smtClean="0"/>
              <a:t>3 </a:t>
            </a:r>
            <a:r>
              <a:rPr lang="fr-FR" dirty="0" smtClean="0"/>
              <a:t>km   1:7500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 rot="16200000">
            <a:off x="4684658" y="3177843"/>
            <a:ext cx="6768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Manquants:  certains postes sont posés (jalons), d’autres ne le sont pas.  A vous de trouver lesquels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39074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</dc:creator>
  <cp:lastModifiedBy>Philippe</cp:lastModifiedBy>
  <cp:revision>3</cp:revision>
  <dcterms:created xsi:type="dcterms:W3CDTF">2021-04-10T13:24:13Z</dcterms:created>
  <dcterms:modified xsi:type="dcterms:W3CDTF">2021-04-10T13:32:36Z</dcterms:modified>
</cp:coreProperties>
</file>