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A401-4ECB-416D-8F73-A3770B3C05FE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735D-99F2-48E0-A66D-BF21F5785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92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A401-4ECB-416D-8F73-A3770B3C05FE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735D-99F2-48E0-A66D-BF21F5785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73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A401-4ECB-416D-8F73-A3770B3C05FE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735D-99F2-48E0-A66D-BF21F5785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52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A401-4ECB-416D-8F73-A3770B3C05FE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735D-99F2-48E0-A66D-BF21F5785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17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A401-4ECB-416D-8F73-A3770B3C05FE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735D-99F2-48E0-A66D-BF21F5785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0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A401-4ECB-416D-8F73-A3770B3C05FE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735D-99F2-48E0-A66D-BF21F5785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41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A401-4ECB-416D-8F73-A3770B3C05FE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735D-99F2-48E0-A66D-BF21F5785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62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A401-4ECB-416D-8F73-A3770B3C05FE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735D-99F2-48E0-A66D-BF21F5785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07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A401-4ECB-416D-8F73-A3770B3C05FE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735D-99F2-48E0-A66D-BF21F5785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8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A401-4ECB-416D-8F73-A3770B3C05FE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735D-99F2-48E0-A66D-BF21F5785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38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A401-4ECB-416D-8F73-A3770B3C05FE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735D-99F2-48E0-A66D-BF21F5785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64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5A401-4ECB-416D-8F73-A3770B3C05FE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8735D-99F2-48E0-A66D-BF21F5785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6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4" y="936104"/>
            <a:ext cx="5121620" cy="501317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60" y="1340768"/>
            <a:ext cx="3960440" cy="3614736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39552" y="5667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1,7 km   1:5000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012160" y="94506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1,5 km     1:5000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39552" y="2606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Bleu2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6299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Bleu1</a:t>
            </a:r>
            <a:endParaRPr lang="fr-FR" dirty="0"/>
          </a:p>
        </p:txBody>
      </p:sp>
      <p:sp>
        <p:nvSpPr>
          <p:cNvPr id="12" name="Flèche vers le haut 11"/>
          <p:cNvSpPr/>
          <p:nvPr/>
        </p:nvSpPr>
        <p:spPr>
          <a:xfrm>
            <a:off x="4355976" y="5301208"/>
            <a:ext cx="360040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haut 12"/>
          <p:cNvSpPr/>
          <p:nvPr/>
        </p:nvSpPr>
        <p:spPr>
          <a:xfrm>
            <a:off x="7740352" y="4221088"/>
            <a:ext cx="360040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8872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</dc:creator>
  <cp:lastModifiedBy>Philippe</cp:lastModifiedBy>
  <cp:revision>4</cp:revision>
  <dcterms:created xsi:type="dcterms:W3CDTF">2021-04-10T13:09:36Z</dcterms:created>
  <dcterms:modified xsi:type="dcterms:W3CDTF">2021-04-10T13:23:02Z</dcterms:modified>
</cp:coreProperties>
</file>